
<file path=[Content_Types].xml><?xml version="1.0" encoding="utf-8"?>
<Types xmlns="http://schemas.openxmlformats.org/package/2006/content-types">
  <Default Extension="png" ContentType="image/png"/>
  <Default Extension="MOV" ContentType="video/unknow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4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59" r:id="rId6"/>
    <p:sldId id="260" r:id="rId7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744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447017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indent="304800" algn="ctr">
              <a:buSzPct val="100000"/>
              <a:defRPr sz="4800"/>
            </a:lvl1pPr>
            <a:lvl2pPr indent="304800" algn="ctr">
              <a:buSzPct val="100000"/>
              <a:defRPr sz="4800"/>
            </a:lvl2pPr>
            <a:lvl3pPr indent="304800" algn="ctr">
              <a:buSzPct val="100000"/>
              <a:defRPr sz="4800"/>
            </a:lvl3pPr>
            <a:lvl4pPr indent="304800" algn="ctr">
              <a:buSzPct val="100000"/>
              <a:defRPr sz="4800"/>
            </a:lvl4pPr>
            <a:lvl5pPr indent="304800" algn="ctr">
              <a:buSzPct val="100000"/>
              <a:defRPr sz="4800"/>
            </a:lvl5pPr>
            <a:lvl6pPr indent="304800" algn="ctr">
              <a:buSzPct val="100000"/>
              <a:defRPr sz="4800"/>
            </a:lvl6pPr>
            <a:lvl7pPr indent="304800" algn="ctr">
              <a:buSzPct val="100000"/>
              <a:defRPr sz="4800"/>
            </a:lvl7pPr>
            <a:lvl8pPr indent="304800" algn="ctr">
              <a:buSzPct val="100000"/>
              <a:defRPr sz="4800"/>
            </a:lvl8pPr>
            <a:lvl9pPr indent="304800" algn="ctr">
              <a:buSzPct val="100000"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285750" indent="-171450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marL="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342900" indent="-152400">
              <a:spcBef>
                <a:spcPts val="600"/>
              </a:spcBef>
              <a:buSzPct val="100000"/>
              <a:defRPr sz="3000"/>
            </a:lvl1pPr>
            <a:lvl2pPr marL="742950" indent="-133350">
              <a:spcBef>
                <a:spcPts val="480"/>
              </a:spcBef>
              <a:buSzPct val="100000"/>
              <a:defRPr sz="2400"/>
            </a:lvl2pPr>
            <a:lvl3pPr marL="1143000" indent="-76200">
              <a:spcBef>
                <a:spcPts val="480"/>
              </a:spcBef>
              <a:buSzPct val="100000"/>
              <a:defRPr sz="2400"/>
            </a:lvl3pPr>
            <a:lvl4pPr marL="1600200" indent="-114300">
              <a:spcBef>
                <a:spcPts val="360"/>
              </a:spcBef>
              <a:buSzPct val="100000"/>
              <a:defRPr sz="1800"/>
            </a:lvl4pPr>
            <a:lvl5pPr marL="2057400" indent="-114300">
              <a:spcBef>
                <a:spcPts val="360"/>
              </a:spcBef>
              <a:buSzPct val="100000"/>
              <a:defRPr sz="1800"/>
            </a:lvl5pPr>
            <a:lvl6pPr marL="2514600" indent="-114300">
              <a:spcBef>
                <a:spcPts val="360"/>
              </a:spcBef>
              <a:buSzPct val="100000"/>
              <a:defRPr sz="1800"/>
            </a:lvl6pPr>
            <a:lvl7pPr marL="2971800" indent="-114300">
              <a:spcBef>
                <a:spcPts val="360"/>
              </a:spcBef>
              <a:buSzPct val="100000"/>
              <a:defRPr sz="1800"/>
            </a:lvl7pPr>
            <a:lvl8pPr marL="3429000" indent="-114300">
              <a:spcBef>
                <a:spcPts val="360"/>
              </a:spcBef>
              <a:buSzPct val="100000"/>
              <a:defRPr sz="1800"/>
            </a:lvl8pPr>
            <a:lvl9pPr marL="3886200" indent="-114300">
              <a:spcBef>
                <a:spcPts val="360"/>
              </a:spcBef>
              <a:buSzPct val="100000"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685800" y="516550"/>
            <a:ext cx="7772400" cy="2291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de" sz="2300">
                <a:solidFill>
                  <a:srgbClr val="1C4587"/>
                </a:solidFill>
              </a:rPr>
              <a:t>Hardware / Software Co-Design</a:t>
            </a:r>
          </a:p>
          <a:p>
            <a:pPr lvl="0" algn="l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de" sz="2300">
                <a:solidFill>
                  <a:srgbClr val="1C4587"/>
                </a:solidFill>
              </a:rPr>
              <a:t>with a LEGO car WS  </a:t>
            </a:r>
          </a:p>
          <a:p>
            <a:pPr lvl="0" algn="l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de" sz="2300">
                <a:solidFill>
                  <a:srgbClr val="1C4587"/>
                </a:solidFill>
              </a:rPr>
              <a:t>2013/1014</a:t>
            </a:r>
          </a:p>
        </p:txBody>
      </p:sp>
      <p:sp>
        <p:nvSpPr>
          <p:cNvPr id="24" name="Shape 24"/>
          <p:cNvSpPr txBox="1"/>
          <p:nvPr/>
        </p:nvSpPr>
        <p:spPr>
          <a:xfrm>
            <a:off x="1959200" y="3235725"/>
            <a:ext cx="5648399" cy="1617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de" sz="3000"/>
              <a:t>Poor - Man’s - Laser - Car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de">
                <a:solidFill>
                  <a:srgbClr val="1C4587"/>
                </a:solidFill>
              </a:rPr>
              <a:t>current state</a:t>
            </a: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de" sz="2400">
                <a:solidFill>
                  <a:schemeClr val="dk1"/>
                </a:solidFill>
              </a:rPr>
              <a:t> - driving</a:t>
            </a:r>
          </a:p>
          <a:p>
            <a:pPr lvl="0" rtl="0">
              <a:buNone/>
            </a:pPr>
            <a:r>
              <a:rPr lang="de" sz="2400">
                <a:solidFill>
                  <a:schemeClr val="dk1"/>
                </a:solidFill>
              </a:rPr>
              <a:t> - steering</a:t>
            </a:r>
          </a:p>
          <a:p>
            <a:pPr lvl="0" rtl="0">
              <a:buNone/>
            </a:pPr>
            <a:r>
              <a:rPr lang="de" sz="2400"/>
              <a:t> - obstacle recognition</a:t>
            </a:r>
          </a:p>
          <a:p>
            <a:endParaRPr lang="de" sz="240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MG_1343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4200" y="0"/>
            <a:ext cx="2894013" cy="51435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03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de">
                <a:solidFill>
                  <a:srgbClr val="1C4587"/>
                </a:solidFill>
              </a:rPr>
              <a:t>problems</a:t>
            </a:r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de" sz="2400"/>
              <a:t> - unprecise sensor data </a:t>
            </a:r>
          </a:p>
          <a:p>
            <a:pPr>
              <a:buNone/>
            </a:pPr>
            <a:r>
              <a:rPr lang="de" sz="2400"/>
              <a:t> - communication with WiFly device 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de">
                <a:solidFill>
                  <a:srgbClr val="1C4587"/>
                </a:solidFill>
              </a:rPr>
              <a:t>plans</a:t>
            </a:r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de" sz="2400"/>
              <a:t> - obstacle avoidance</a:t>
            </a:r>
          </a:p>
          <a:p>
            <a:pPr lvl="0" rtl="0">
              <a:buNone/>
            </a:pPr>
            <a:r>
              <a:rPr lang="de" sz="2400"/>
              <a:t> - wifi connection </a:t>
            </a:r>
          </a:p>
          <a:p>
            <a:pPr>
              <a:buNone/>
            </a:pPr>
            <a:r>
              <a:rPr lang="de" sz="2400"/>
              <a:t> - control with android app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ight-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</Words>
  <Application>Microsoft Office PowerPoint</Application>
  <PresentationFormat>Bildschirmpräsentation (16:9)</PresentationFormat>
  <Paragraphs>15</Paragraphs>
  <Slides>6</Slides>
  <Notes>5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7" baseType="lpstr">
      <vt:lpstr>light-gradient</vt:lpstr>
      <vt:lpstr>Hardware / Software Co-Design with a LEGO car WS   2013/1014</vt:lpstr>
      <vt:lpstr>current state</vt:lpstr>
      <vt:lpstr>PowerPoint-Präsentation</vt:lpstr>
      <vt:lpstr>problems</vt:lpstr>
      <vt:lpstr>plans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/ Software Co-Design with a LEGO car WS   2013/1014</dc:title>
  <cp:lastModifiedBy>Juri</cp:lastModifiedBy>
  <cp:revision>1</cp:revision>
  <dcterms:modified xsi:type="dcterms:W3CDTF">2013-11-29T13:30:46Z</dcterms:modified>
</cp:coreProperties>
</file>